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4671" autoAdjust="0"/>
  </p:normalViewPr>
  <p:slideViewPr>
    <p:cSldViewPr>
      <p:cViewPr>
        <p:scale>
          <a:sx n="70" d="100"/>
          <a:sy n="70" d="100"/>
        </p:scale>
        <p:origin x="-130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5/28/2013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Cross Oceans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C38D7-644D-4BD2-BB43-963F8111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25815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5/28/2013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Cross Oceans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760E5-23D5-4F90-B140-8B2A0CCC4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03825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760E5-23D5-4F90-B140-8B2A0CCC44C6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5/28/2013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Cross Oceans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13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7AB1-3C70-4B6D-BDF7-3813C042E907}" type="datetimeFigureOut">
              <a:rPr lang="en-US" smtClean="0"/>
              <a:t>5/28/2013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DF901E29-DF78-48CF-BA60-559AD6C0A49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7AB1-3C70-4B6D-BDF7-3813C042E907}" type="datetimeFigureOut">
              <a:rPr lang="en-US" smtClean="0"/>
              <a:t>5/28/2013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01E29-DF78-48CF-BA60-559AD6C0A4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7AB1-3C70-4B6D-BDF7-3813C042E907}" type="datetimeFigureOut">
              <a:rPr lang="en-US" smtClean="0"/>
              <a:t>5/28/2013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01E29-DF78-48CF-BA60-559AD6C0A4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7AB1-3C70-4B6D-BDF7-3813C042E907}" type="datetimeFigureOut">
              <a:rPr lang="en-US" smtClean="0"/>
              <a:t>5/28/2013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01E29-DF78-48CF-BA60-559AD6C0A49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7AB1-3C70-4B6D-BDF7-3813C042E907}" type="datetimeFigureOut">
              <a:rPr lang="en-US" smtClean="0"/>
              <a:t>5/28/2013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DF901E29-DF78-48CF-BA60-559AD6C0A4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7AB1-3C70-4B6D-BDF7-3813C042E907}" type="datetimeFigureOut">
              <a:rPr lang="en-US" smtClean="0"/>
              <a:t>5/28/2013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01E29-DF78-48CF-BA60-559AD6C0A49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7AB1-3C70-4B6D-BDF7-3813C042E907}" type="datetimeFigureOut">
              <a:rPr lang="en-US" smtClean="0"/>
              <a:t>5/28/2013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01E29-DF78-48CF-BA60-559AD6C0A49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7AB1-3C70-4B6D-BDF7-3813C042E907}" type="datetimeFigureOut">
              <a:rPr lang="en-US" smtClean="0"/>
              <a:t>5/28/2013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01E29-DF78-48CF-BA60-559AD6C0A4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7AB1-3C70-4B6D-BDF7-3813C042E907}" type="datetimeFigureOut">
              <a:rPr lang="en-US" smtClean="0"/>
              <a:t>5/28/2013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01E29-DF78-48CF-BA60-559AD6C0A4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7AB1-3C70-4B6D-BDF7-3813C042E907}" type="datetimeFigureOut">
              <a:rPr lang="en-US" smtClean="0"/>
              <a:t>5/28/2013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01E29-DF78-48CF-BA60-559AD6C0A49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7AB1-3C70-4B6D-BDF7-3813C042E907}" type="datetimeFigureOut">
              <a:rPr lang="en-US" smtClean="0"/>
              <a:t>5/28/2013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DF901E29-DF78-48CF-BA60-559AD6C0A49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13F7AB1-3C70-4B6D-BDF7-3813C042E907}" type="datetimeFigureOut">
              <a:rPr lang="en-US" smtClean="0"/>
              <a:t>5/28/2013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DF901E29-DF78-48CF-BA60-559AD6C0A49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3893160" cy="426840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Music Production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Cross Oceans Music</a:t>
            </a:r>
            <a:endParaRPr lang="en-US" dirty="0"/>
          </a:p>
        </p:txBody>
      </p:sp>
      <p:pic>
        <p:nvPicPr>
          <p:cNvPr id="5" name="p05A_NewAg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600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6641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77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5000">
              <a:srgbClr val="F6F6F6"/>
            </a:gs>
            <a:gs pos="0">
              <a:schemeClr val="bg1">
                <a:shade val="40000"/>
                <a:satMod val="165000"/>
              </a:schemeClr>
            </a:gs>
            <a:gs pos="27000">
              <a:srgbClr val="7030A0"/>
            </a:gs>
            <a:gs pos="100000">
              <a:schemeClr val="bg1">
                <a:tint val="95000"/>
                <a:satMod val="20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Meadowlark Complex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7125 E Olympic Blvd.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Suite 471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Los Angeles, CA 90004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213-555-9000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00200"/>
            <a:ext cx="3131591" cy="313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4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676400"/>
            <a:ext cx="3657754" cy="37058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Tony Raman, President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Lila Alvarez, Artistic Director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Amelia Darius, Managing Director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7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Produce Music</a:t>
            </a:r>
          </a:p>
          <a:p>
            <a:pPr lvl="1"/>
            <a:r>
              <a:rPr lang="en-US" dirty="0" smtClean="0"/>
              <a:t>High Quality Digital Recordings</a:t>
            </a:r>
          </a:p>
          <a:p>
            <a:pPr lvl="1"/>
            <a:r>
              <a:rPr lang="en-US" dirty="0" smtClean="0"/>
              <a:t>State-of-the Art Formats</a:t>
            </a:r>
          </a:p>
          <a:p>
            <a:r>
              <a:rPr lang="en-US" dirty="0" smtClean="0"/>
              <a:t>Distribute Music</a:t>
            </a:r>
          </a:p>
          <a:p>
            <a:r>
              <a:rPr lang="en-US" dirty="0" smtClean="0"/>
              <a:t>Attract </a:t>
            </a:r>
            <a:r>
              <a:rPr lang="en-US" smtClean="0"/>
              <a:t>Innovative Artists</a:t>
            </a:r>
            <a:endParaRPr lang="en-US" dirty="0" smtClean="0"/>
          </a:p>
          <a:p>
            <a:r>
              <a:rPr lang="en-US" dirty="0" smtClean="0"/>
              <a:t>Attend World Music Festivals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370" y="685800"/>
            <a:ext cx="1295400" cy="12954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83995" y="4343400"/>
            <a:ext cx="1628775" cy="1285875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642974"/>
            <a:ext cx="801788" cy="914400"/>
          </a:xfrm>
          <a:prstGeom prst="rect">
            <a:avLst/>
          </a:prstGeom>
          <a:ln w="114300">
            <a:solidFill>
              <a:schemeClr val="accent1">
                <a:lumMod val="50000"/>
              </a:schemeClr>
            </a:solidFill>
            <a:miter lim="800000"/>
          </a:ln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9110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 Genres Include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Celtic</a:t>
            </a:r>
          </a:p>
          <a:p>
            <a:pPr>
              <a:lnSpc>
                <a:spcPct val="150000"/>
              </a:lnSpc>
              <a:defRPr/>
            </a:pPr>
            <a:r>
              <a:rPr lang="en-US" dirty="0"/>
              <a:t>Jazz</a:t>
            </a:r>
          </a:p>
          <a:p>
            <a:pPr>
              <a:lnSpc>
                <a:spcPct val="150000"/>
              </a:lnSpc>
              <a:defRPr/>
            </a:pPr>
            <a:r>
              <a:rPr lang="en-US" dirty="0"/>
              <a:t>New Age</a:t>
            </a:r>
          </a:p>
          <a:p>
            <a:pPr>
              <a:lnSpc>
                <a:spcPct val="150000"/>
              </a:lnSpc>
              <a:defRPr/>
            </a:pPr>
            <a:r>
              <a:rPr lang="en-US" dirty="0"/>
              <a:t>Reggae</a:t>
            </a:r>
          </a:p>
          <a:p>
            <a:pPr>
              <a:lnSpc>
                <a:spcPct val="150000"/>
              </a:lnSpc>
              <a:defRPr/>
            </a:pPr>
            <a:r>
              <a:rPr lang="en-US" dirty="0"/>
              <a:t>Flamenco</a:t>
            </a:r>
          </a:p>
          <a:p>
            <a:pPr marL="274320" marR="0" indent="-274320" algn="l" defTabSz="914400" rtl="0" eaLnBrk="1" fontAlgn="auto" latinLnBrk="0" hangingPunct="1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en-US" dirty="0" smtClean="0"/>
              <a:t>Calypso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52800" y="1600200"/>
            <a:ext cx="1790700" cy="1838325"/>
          </a:xfrm>
          <a:prstGeom prst="rect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0800" y="3684896"/>
            <a:ext cx="1085850" cy="2133600"/>
          </a:xfrm>
          <a:prstGeom prst="plaqu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6" name="p05A_Smooth_Jazz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5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spect="1"/>
          </p:cNvSpPr>
          <p:nvPr/>
        </p:nvSpPr>
        <p:spPr>
          <a:xfrm>
            <a:off x="1418724" y="2090172"/>
            <a:ext cx="6306553" cy="2286000"/>
          </a:xfrm>
          <a:prstGeom prst="rect">
            <a:avLst/>
          </a:prstGeom>
          <a:blipFill dpi="0" rotWithShape="1"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Cross Oceans</a:t>
            </a:r>
          </a:p>
          <a:p>
            <a:pPr algn="ctr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Music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3" name="p05_Music_Video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4324" y="245661"/>
            <a:ext cx="1828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3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279</TotalTime>
  <Words>72</Words>
  <Application>Microsoft Office PowerPoint</Application>
  <PresentationFormat>On-screen Show (4:3)</PresentationFormat>
  <Paragraphs>31</Paragraphs>
  <Slides>6</Slides>
  <Notes>1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Equity</vt:lpstr>
      <vt:lpstr>Cross Oceans Music</vt:lpstr>
      <vt:lpstr>Location</vt:lpstr>
      <vt:lpstr>Organization</vt:lpstr>
      <vt:lpstr>Mission</vt:lpstr>
      <vt:lpstr>Music Genres Include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 Oceans Music</dc:title>
  <dc:creator>GO! Series</dc:creator>
  <cp:lastModifiedBy>Soumya</cp:lastModifiedBy>
  <cp:revision>20</cp:revision>
  <dcterms:created xsi:type="dcterms:W3CDTF">2010-01-03T23:55:53Z</dcterms:created>
  <dcterms:modified xsi:type="dcterms:W3CDTF">2013-05-29T00:12:03Z</dcterms:modified>
</cp:coreProperties>
</file>